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6" r:id="rId1"/>
  </p:sldMasterIdLst>
  <p:notesMasterIdLst>
    <p:notesMasterId r:id="rId54"/>
  </p:notesMasterIdLst>
  <p:sldIdLst>
    <p:sldId id="274" r:id="rId2"/>
    <p:sldId id="275" r:id="rId3"/>
    <p:sldId id="276" r:id="rId4"/>
    <p:sldId id="283" r:id="rId5"/>
    <p:sldId id="284" r:id="rId6"/>
    <p:sldId id="285" r:id="rId7"/>
    <p:sldId id="291" r:id="rId8"/>
    <p:sldId id="292" r:id="rId9"/>
    <p:sldId id="299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277" r:id="rId20"/>
    <p:sldId id="278" r:id="rId21"/>
    <p:sldId id="286" r:id="rId22"/>
    <p:sldId id="287" r:id="rId23"/>
    <p:sldId id="314" r:id="rId24"/>
    <p:sldId id="288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9" r:id="rId37"/>
    <p:sldId id="280" r:id="rId38"/>
    <p:sldId id="282" r:id="rId39"/>
    <p:sldId id="289" r:id="rId40"/>
    <p:sldId id="326" r:id="rId41"/>
    <p:sldId id="290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Garamond" panose="02020404030301010803" pitchFamily="18" charset="0"/>
      <p:regular r:id="rId63"/>
      <p:bold r:id="rId64"/>
      <p: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596"/>
    <a:srgbClr val="2683C6"/>
    <a:srgbClr val="F8F8F8"/>
    <a:srgbClr val="90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5324" autoAdjust="0"/>
  </p:normalViewPr>
  <p:slideViewPr>
    <p:cSldViewPr snapToGrid="0">
      <p:cViewPr varScale="1">
        <p:scale>
          <a:sx n="65" d="100"/>
          <a:sy n="65" d="100"/>
        </p:scale>
        <p:origin x="84" y="4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DD50-8285-4815-AA0C-37C39471E8EC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70E7-E320-4004-AC7C-1CDC8878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2342508-AECF-4B40-8DB6-81B6A4D3ABF8}" type="datetime1">
              <a:rPr lang="en-US" smtClean="0"/>
              <a:t>1/3/2024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789-AD23-4304-87FB-4A10E8A022B8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7584-1B7D-42ED-A1A5-23DF32DC4436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6D26-75B1-4C4C-9A18-A666FC9C6EDC}" type="datetime1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16C1F7-D56C-4C17-929D-25E0D7A95F57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D2BF8-CE67-44DD-A158-B329A82E41C7}" type="datetime1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C20E-1FCA-42A3-8607-5496F70D2CFD}" type="datetime1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6AA-8332-49E3-836E-F1082EAA0AF4}" type="datetime1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A08A-3C73-4D28-AC7A-4F49DDF79865}" type="datetime1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62E9-14A9-4F0D-BC64-05BCABA46786}" type="datetime1">
              <a:rPr lang="en-US" smtClean="0"/>
              <a:t>1/3/2024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71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7CB22F-D038-406C-897C-AA28C7741EA7}" type="datetime1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20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FEEE862-E592-47BA-AA7C-9E007165F45C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سوم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الگوریتم ژنتیک</a:t>
            </a:r>
          </a:p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در تنظیم ابرپارامترها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E3A5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F401-F813-43DF-B156-9537109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 b="50256"/>
          <a:stretch/>
        </p:blipFill>
        <p:spPr bwMode="auto">
          <a:xfrm>
            <a:off x="0" y="2235145"/>
            <a:ext cx="9144000" cy="39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17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9" b="24984"/>
          <a:stretch/>
        </p:blipFill>
        <p:spPr bwMode="auto">
          <a:xfrm>
            <a:off x="0" y="2344993"/>
            <a:ext cx="9144000" cy="38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6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8" b="95"/>
          <a:stretch/>
        </p:blipFill>
        <p:spPr bwMode="auto">
          <a:xfrm>
            <a:off x="0" y="2344993"/>
            <a:ext cx="9144000" cy="38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9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50164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8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8" b="25063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2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3" b="58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51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2" b="50037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8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6" b="25223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64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2" b="217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7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CC55A0-ABC0-4017-959B-1F91C1D8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79" y="1881531"/>
            <a:ext cx="5676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0.93670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23.325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0.92530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BDE6-49DA-4026-A5F5-AEB020E6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FBEB926-AA67-4E8F-9FAD-8B7C5AB6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5" y="2014194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0.93766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2.732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CBD6-B2F0-42A2-AECA-F0CBFAF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2F06FB-397F-45AF-9AFD-44E829B33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 bwMode="auto">
          <a:xfrm>
            <a:off x="933487" y="235974"/>
            <a:ext cx="2856848" cy="26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5A6952B-75C0-42C5-9493-CBDEF30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865057"/>
            <a:ext cx="7680960" cy="382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271" y="516109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21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17F719-FE83-4FFB-9D11-1B42C475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94" y="1466681"/>
            <a:ext cx="6425411" cy="515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17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22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1FEDCA-FAFF-46B5-A3E0-422D58CA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46" y="1597871"/>
            <a:ext cx="6132474" cy="492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5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17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3F8A05A-D68E-437E-AAF3-469E0406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04897"/>
            <a:ext cx="76962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9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8" b="50000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1" b="25187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9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6" b="182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59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4" b="50000"/>
          <a:stretch/>
        </p:blipFill>
        <p:spPr bwMode="auto">
          <a:xfrm>
            <a:off x="-17233" y="1949738"/>
            <a:ext cx="9161233" cy="40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2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50115" r="188" b="25424"/>
          <a:stretch/>
        </p:blipFill>
        <p:spPr bwMode="auto">
          <a:xfrm>
            <a:off x="-17233" y="1949739"/>
            <a:ext cx="9161233" cy="3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9" b="370"/>
          <a:stretch/>
        </p:blipFill>
        <p:spPr bwMode="auto">
          <a:xfrm>
            <a:off x="-17233" y="2095914"/>
            <a:ext cx="9161233" cy="3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7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26407B-629F-49C8-A366-D314ABED8577}"/>
              </a:ext>
            </a:extLst>
          </p:cNvPr>
          <p:cNvGrpSpPr/>
          <p:nvPr/>
        </p:nvGrpSpPr>
        <p:grpSpPr>
          <a:xfrm>
            <a:off x="731520" y="383487"/>
            <a:ext cx="7418439" cy="6091025"/>
            <a:chOff x="280219" y="15788"/>
            <a:chExt cx="8356067" cy="686087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D9FB3CA4-C95B-4848-BFC7-05A9FEFC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13" y="2832137"/>
              <a:ext cx="8128573" cy="404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2AF56418-1BA4-4061-A814-6730C5E88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"/>
            <a:stretch/>
          </p:blipFill>
          <p:spPr bwMode="auto">
            <a:xfrm>
              <a:off x="280219" y="15788"/>
              <a:ext cx="3175332" cy="2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35" y="501506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2" b="50000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75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5" b="25187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3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0" b="182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0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5" b="50000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b="25111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1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3" b="222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D53636A-60BE-4610-996A-F9354115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7" y="1991033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227006" cy="1960302"/>
          </a:xfrm>
          <a:custGeom>
            <a:avLst/>
            <a:gdLst>
              <a:gd name="connsiteX0" fmla="*/ 0 w 2227006"/>
              <a:gd name="connsiteY0" fmla="*/ 0 h 1960302"/>
              <a:gd name="connsiteX1" fmla="*/ 512211 w 2227006"/>
              <a:gd name="connsiteY1" fmla="*/ 0 h 1960302"/>
              <a:gd name="connsiteX2" fmla="*/ 1068963 w 2227006"/>
              <a:gd name="connsiteY2" fmla="*/ 0 h 1960302"/>
              <a:gd name="connsiteX3" fmla="*/ 1670255 w 2227006"/>
              <a:gd name="connsiteY3" fmla="*/ 0 h 1960302"/>
              <a:gd name="connsiteX4" fmla="*/ 2227006 w 2227006"/>
              <a:gd name="connsiteY4" fmla="*/ 0 h 1960302"/>
              <a:gd name="connsiteX5" fmla="*/ 2227006 w 2227006"/>
              <a:gd name="connsiteY5" fmla="*/ 509679 h 1960302"/>
              <a:gd name="connsiteX6" fmla="*/ 2227006 w 2227006"/>
              <a:gd name="connsiteY6" fmla="*/ 999754 h 1960302"/>
              <a:gd name="connsiteX7" fmla="*/ 2227006 w 2227006"/>
              <a:gd name="connsiteY7" fmla="*/ 1529036 h 1960302"/>
              <a:gd name="connsiteX8" fmla="*/ 2227006 w 2227006"/>
              <a:gd name="connsiteY8" fmla="*/ 1960302 h 1960302"/>
              <a:gd name="connsiteX9" fmla="*/ 1670255 w 2227006"/>
              <a:gd name="connsiteY9" fmla="*/ 1960302 h 1960302"/>
              <a:gd name="connsiteX10" fmla="*/ 1068963 w 2227006"/>
              <a:gd name="connsiteY10" fmla="*/ 1960302 h 1960302"/>
              <a:gd name="connsiteX11" fmla="*/ 556752 w 2227006"/>
              <a:gd name="connsiteY11" fmla="*/ 1960302 h 1960302"/>
              <a:gd name="connsiteX12" fmla="*/ 0 w 2227006"/>
              <a:gd name="connsiteY12" fmla="*/ 1960302 h 1960302"/>
              <a:gd name="connsiteX13" fmla="*/ 0 w 2227006"/>
              <a:gd name="connsiteY13" fmla="*/ 1529036 h 1960302"/>
              <a:gd name="connsiteX14" fmla="*/ 0 w 2227006"/>
              <a:gd name="connsiteY14" fmla="*/ 1078166 h 1960302"/>
              <a:gd name="connsiteX15" fmla="*/ 0 w 2227006"/>
              <a:gd name="connsiteY15" fmla="*/ 607694 h 1960302"/>
              <a:gd name="connsiteX16" fmla="*/ 0 w 2227006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7006" h="1960302" fill="none" extrusionOk="0">
                <a:moveTo>
                  <a:pt x="0" y="0"/>
                </a:moveTo>
                <a:cubicBezTo>
                  <a:pt x="145125" y="-27220"/>
                  <a:pt x="380277" y="46638"/>
                  <a:pt x="512211" y="0"/>
                </a:cubicBezTo>
                <a:cubicBezTo>
                  <a:pt x="644145" y="-46638"/>
                  <a:pt x="830179" y="11016"/>
                  <a:pt x="1068963" y="0"/>
                </a:cubicBezTo>
                <a:cubicBezTo>
                  <a:pt x="1307747" y="-11016"/>
                  <a:pt x="1470819" y="42718"/>
                  <a:pt x="1670255" y="0"/>
                </a:cubicBezTo>
                <a:cubicBezTo>
                  <a:pt x="1869691" y="-42718"/>
                  <a:pt x="1994519" y="20283"/>
                  <a:pt x="2227006" y="0"/>
                </a:cubicBezTo>
                <a:cubicBezTo>
                  <a:pt x="2251079" y="223633"/>
                  <a:pt x="2188235" y="312190"/>
                  <a:pt x="2227006" y="509679"/>
                </a:cubicBezTo>
                <a:cubicBezTo>
                  <a:pt x="2265777" y="707168"/>
                  <a:pt x="2216676" y="812682"/>
                  <a:pt x="2227006" y="999754"/>
                </a:cubicBezTo>
                <a:cubicBezTo>
                  <a:pt x="2237336" y="1186826"/>
                  <a:pt x="2195177" y="1406618"/>
                  <a:pt x="2227006" y="1529036"/>
                </a:cubicBezTo>
                <a:cubicBezTo>
                  <a:pt x="2258835" y="1651454"/>
                  <a:pt x="2201499" y="1866186"/>
                  <a:pt x="2227006" y="1960302"/>
                </a:cubicBezTo>
                <a:cubicBezTo>
                  <a:pt x="2082956" y="2008778"/>
                  <a:pt x="1902025" y="1918202"/>
                  <a:pt x="1670255" y="1960302"/>
                </a:cubicBezTo>
                <a:cubicBezTo>
                  <a:pt x="1438485" y="2002402"/>
                  <a:pt x="1217376" y="1893503"/>
                  <a:pt x="1068963" y="1960302"/>
                </a:cubicBezTo>
                <a:cubicBezTo>
                  <a:pt x="920550" y="2027101"/>
                  <a:pt x="751313" y="1902595"/>
                  <a:pt x="556752" y="1960302"/>
                </a:cubicBezTo>
                <a:cubicBezTo>
                  <a:pt x="362191" y="2018009"/>
                  <a:pt x="175855" y="1951680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227006" h="1960302" stroke="0" extrusionOk="0">
                <a:moveTo>
                  <a:pt x="0" y="0"/>
                </a:moveTo>
                <a:cubicBezTo>
                  <a:pt x="253441" y="-17049"/>
                  <a:pt x="279525" y="15314"/>
                  <a:pt x="534481" y="0"/>
                </a:cubicBezTo>
                <a:cubicBezTo>
                  <a:pt x="789437" y="-15314"/>
                  <a:pt x="910507" y="37381"/>
                  <a:pt x="1024423" y="0"/>
                </a:cubicBezTo>
                <a:cubicBezTo>
                  <a:pt x="1138339" y="-37381"/>
                  <a:pt x="1460836" y="42751"/>
                  <a:pt x="1625714" y="0"/>
                </a:cubicBezTo>
                <a:cubicBezTo>
                  <a:pt x="1790592" y="-42751"/>
                  <a:pt x="1989757" y="12233"/>
                  <a:pt x="2227006" y="0"/>
                </a:cubicBezTo>
                <a:cubicBezTo>
                  <a:pt x="2269130" y="188413"/>
                  <a:pt x="2216624" y="232884"/>
                  <a:pt x="2227006" y="431266"/>
                </a:cubicBezTo>
                <a:cubicBezTo>
                  <a:pt x="2237388" y="629648"/>
                  <a:pt x="2205622" y="725952"/>
                  <a:pt x="2227006" y="862533"/>
                </a:cubicBezTo>
                <a:cubicBezTo>
                  <a:pt x="2248390" y="999114"/>
                  <a:pt x="2204337" y="1149312"/>
                  <a:pt x="2227006" y="1313402"/>
                </a:cubicBezTo>
                <a:cubicBezTo>
                  <a:pt x="2249675" y="1477492"/>
                  <a:pt x="2211894" y="1804496"/>
                  <a:pt x="2227006" y="1960302"/>
                </a:cubicBezTo>
                <a:cubicBezTo>
                  <a:pt x="2090030" y="1977922"/>
                  <a:pt x="1906165" y="1895076"/>
                  <a:pt x="1647984" y="1960302"/>
                </a:cubicBezTo>
                <a:cubicBezTo>
                  <a:pt x="1389803" y="2025528"/>
                  <a:pt x="1252707" y="1920984"/>
                  <a:pt x="1113503" y="1960302"/>
                </a:cubicBezTo>
                <a:cubicBezTo>
                  <a:pt x="974299" y="1999620"/>
                  <a:pt x="641139" y="1928435"/>
                  <a:pt x="512211" y="1960302"/>
                </a:cubicBezTo>
                <a:cubicBezTo>
                  <a:pt x="383283" y="1992169"/>
                  <a:pt x="252845" y="1900463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0.91750</a:t>
            </a:r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106.468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 0.86427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D3A7-068C-4E0A-9F57-EA49A88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25B3C4F-E01F-4A47-8EF7-16C66D5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2719966"/>
            <a:ext cx="7831394" cy="38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22" y="493986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C778969-E5B7-4B83-A950-F6BCD73C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/>
          <a:stretch/>
        </p:blipFill>
        <p:spPr bwMode="auto">
          <a:xfrm>
            <a:off x="672822" y="169611"/>
            <a:ext cx="2794106" cy="25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16809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38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0ADAC12-B011-4D54-B674-72A718B8D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74" y="1371600"/>
            <a:ext cx="6411508" cy="51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39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D7BA56-2037-43D3-9C36-D0D1D460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71" y="1390505"/>
            <a:ext cx="6471495" cy="519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D80527-C853-47E1-8DE7-AE6F5E59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112645"/>
            <a:ext cx="53149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40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6675C3E-705F-45A6-A1F3-122D5DAB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2" y="1373505"/>
            <a:ext cx="76962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7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2" b="50091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4492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 b="24991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0833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74913" r="-645" b="370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7858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7" b="50000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95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b="25282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1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6" b="181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2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 b="50000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5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8" b="25091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6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3" b="86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0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444796-9FF5-4663-B7CA-358CFB1E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249805"/>
            <a:ext cx="53149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7" b="50039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6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1" b="25035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1" b="-65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19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579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B8FE36-4DEC-4BB9-97A1-E28EB278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50195"/>
            <a:ext cx="7620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1" b="50115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35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b="25084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565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8" b="148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585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ysClr val="windowText" lastClr="000000"/>
      </a:dk1>
      <a:lt1>
        <a:srgbClr val="D1EEF9"/>
      </a:lt1>
      <a:dk2>
        <a:srgbClr val="1485A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197</TotalTime>
  <Words>992</Words>
  <Application>Microsoft Office PowerPoint</Application>
  <PresentationFormat>On-screen Show (4:3)</PresentationFormat>
  <Paragraphs>305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Garamond</vt:lpstr>
      <vt:lpstr>Century Gothic</vt:lpstr>
      <vt:lpstr>Arial</vt:lpstr>
      <vt:lpstr>Savon</vt:lpstr>
      <vt:lpstr>سوم دی ماه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هفتگی هفته اول دی ماه</dc:title>
  <dc:creator>Hamid</dc:creator>
  <cp:lastModifiedBy>Hamid</cp:lastModifiedBy>
  <cp:revision>31</cp:revision>
  <dcterms:created xsi:type="dcterms:W3CDTF">2023-12-20T10:38:39Z</dcterms:created>
  <dcterms:modified xsi:type="dcterms:W3CDTF">2024-01-03T07:58:45Z</dcterms:modified>
</cp:coreProperties>
</file>